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3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07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5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68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2C14C-F73A-85FC-0C61-AB8BBBE5D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B5A31-4DF8-8D61-072C-D0560DF8F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6B7DB-F056-0B23-75AA-57BF5F2E4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D95604-B6A7-6E4C-4B8B-F4693441FE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8B2316-AFDE-3D26-586E-3A84E9D7A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C0A3A0-12D1-ABCD-7374-B9824281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3D97E6-A510-6AE0-CB18-9360B8DE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6E3DD-B443-3167-4BA9-5E6C86502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86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0CE089-878F-283A-5139-C261BADCE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876E11-7CFB-593C-DAC1-C4EE07634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5599F-D5B4-5C32-7CBE-20C8EEF22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2138F9-04D8-60DE-7ABB-9E7170B68B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79673" y="1315198"/>
            <a:ext cx="3052763" cy="29162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A3C04D-B72F-1F8E-1EF8-C1194484BE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5837" y="693738"/>
            <a:ext cx="3052763" cy="525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 descr="A cartoon pumpkin with holes in it&#10;&#10;Description automatically generated">
            <a:extLst>
              <a:ext uri="{FF2B5EF4-FFF2-40B4-BE49-F238E27FC236}">
                <a16:creationId xmlns:a16="http://schemas.microsoft.com/office/drawing/2014/main" id="{886494C8-0D24-9ECB-0512-80456425F4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648" y="307841"/>
            <a:ext cx="6242317" cy="624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68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47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87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1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51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9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4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30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64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2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55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9CDE8-066A-9FD3-EE45-125C535382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Wesley Young’s PIG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F6F00-A13C-3DD8-CA26-E391B13248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layouts for your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Color Scheme ideas </a:t>
            </a:r>
          </a:p>
        </p:txBody>
      </p:sp>
    </p:spTree>
    <p:extLst>
      <p:ext uri="{BB962C8B-B14F-4D97-AF65-F5344CB8AC3E}">
        <p14:creationId xmlns:p14="http://schemas.microsoft.com/office/powerpoint/2010/main" val="267228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DE77D-F9E9-8D9C-3124-2F4DC2412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30842-10B8-EE90-8D2A-3D80EBF5394C}"/>
              </a:ext>
            </a:extLst>
          </p:cNvPr>
          <p:cNvSpPr>
            <a:spLocks/>
          </p:cNvSpPr>
          <p:nvPr/>
        </p:nvSpPr>
        <p:spPr>
          <a:xfrm>
            <a:off x="5737675" y="2217515"/>
            <a:ext cx="1550208" cy="66725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09138">
              <a:spcAft>
                <a:spcPts val="348"/>
              </a:spcAft>
            </a:pPr>
            <a:r>
              <a:rPr lang="en-US" sz="13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“homemade” logo from photoshop</a:t>
            </a:r>
            <a:endParaRPr lang="en-US" sz="2400"/>
          </a:p>
        </p:txBody>
      </p:sp>
      <p:pic>
        <p:nvPicPr>
          <p:cNvPr id="8" name="Content Placeholder 7" descr="A cartoon pumpkin with holes in it&#10;&#10;Description automatically generated">
            <a:extLst>
              <a:ext uri="{FF2B5EF4-FFF2-40B4-BE49-F238E27FC236}">
                <a16:creationId xmlns:a16="http://schemas.microsoft.com/office/drawing/2014/main" id="{36F96F50-C96D-1666-5C56-7288F4C1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2884765"/>
            <a:ext cx="1755720" cy="175572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2E4925-9422-233A-5776-9185A730856B}"/>
              </a:ext>
            </a:extLst>
          </p:cNvPr>
          <p:cNvSpPr txBox="1">
            <a:spLocks/>
          </p:cNvSpPr>
          <p:nvPr/>
        </p:nvSpPr>
        <p:spPr>
          <a:xfrm>
            <a:off x="8027953" y="2217514"/>
            <a:ext cx="1271367" cy="38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284" indent="-127284" defTabSz="509138">
              <a:spcBef>
                <a:spcPts val="557"/>
              </a:spcBef>
            </a:pPr>
            <a:r>
              <a:rPr lang="en-US" sz="13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ai logos</a:t>
            </a:r>
            <a:endParaRPr lang="en-US" sz="2400"/>
          </a:p>
        </p:txBody>
      </p:sp>
      <p:pic>
        <p:nvPicPr>
          <p:cNvPr id="11" name="Picture 10" descr="A black and white logo of a pumpkin&#10;&#10;Description automatically generated">
            <a:extLst>
              <a:ext uri="{FF2B5EF4-FFF2-40B4-BE49-F238E27FC236}">
                <a16:creationId xmlns:a16="http://schemas.microsoft.com/office/drawing/2014/main" id="{8A923782-E3A1-E6E0-D50C-4D543C998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539" y="2635182"/>
            <a:ext cx="938106" cy="938106"/>
          </a:xfrm>
          <a:prstGeom prst="rect">
            <a:avLst/>
          </a:prstGeom>
        </p:spPr>
      </p:pic>
      <p:pic>
        <p:nvPicPr>
          <p:cNvPr id="14" name="Picture 13" descr="A pumpkin in a straw hat&#10;&#10;Description automatically generated">
            <a:extLst>
              <a:ext uri="{FF2B5EF4-FFF2-40B4-BE49-F238E27FC236}">
                <a16:creationId xmlns:a16="http://schemas.microsoft.com/office/drawing/2014/main" id="{18E34C8F-663E-F97A-54FB-89B663D40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539" y="3573287"/>
            <a:ext cx="938106" cy="938106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CFB35E-D55D-A634-B4D7-2A8DB6870B50}"/>
              </a:ext>
            </a:extLst>
          </p:cNvPr>
          <p:cNvSpPr txBox="1">
            <a:spLocks/>
          </p:cNvSpPr>
          <p:nvPr/>
        </p:nvSpPr>
        <p:spPr>
          <a:xfrm>
            <a:off x="9955433" y="2217514"/>
            <a:ext cx="1271367" cy="38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284" indent="-127284" defTabSz="509138">
              <a:spcBef>
                <a:spcPts val="557"/>
              </a:spcBef>
            </a:pPr>
            <a:r>
              <a:rPr lang="en-US" sz="98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Hollowed logos</a:t>
            </a:r>
            <a:endParaRPr lang="en-US" sz="1700"/>
          </a:p>
        </p:txBody>
      </p:sp>
      <p:pic>
        <p:nvPicPr>
          <p:cNvPr id="22" name="Picture 21" descr="A logo of a pumpkin&#10;&#10;Description automatically generated">
            <a:extLst>
              <a:ext uri="{FF2B5EF4-FFF2-40B4-BE49-F238E27FC236}">
                <a16:creationId xmlns:a16="http://schemas.microsoft.com/office/drawing/2014/main" id="{AA2F253A-E5A3-9B4B-FE3D-57B718B36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631" y="3332653"/>
            <a:ext cx="925318" cy="925318"/>
          </a:xfrm>
          <a:prstGeom prst="rect">
            <a:avLst/>
          </a:prstGeom>
        </p:spPr>
      </p:pic>
      <p:pic>
        <p:nvPicPr>
          <p:cNvPr id="24" name="Picture 23" descr="A black circle with a pumpkin face&#10;&#10;Description automatically generated">
            <a:extLst>
              <a:ext uri="{FF2B5EF4-FFF2-40B4-BE49-F238E27FC236}">
                <a16:creationId xmlns:a16="http://schemas.microsoft.com/office/drawing/2014/main" id="{0B298ADC-BC9E-088D-875E-3311170853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631" y="2639181"/>
            <a:ext cx="925318" cy="9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08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83673F-7449-EB0C-D9EF-0457CDED8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8430-AF46-EA1D-FDC3-06F393320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Layouts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5B49C-5391-3558-BFE1-FC88FE4FBF5B}"/>
              </a:ext>
            </a:extLst>
          </p:cNvPr>
          <p:cNvSpPr>
            <a:spLocks/>
          </p:cNvSpPr>
          <p:nvPr/>
        </p:nvSpPr>
        <p:spPr>
          <a:xfrm>
            <a:off x="7189903" y="2640533"/>
            <a:ext cx="575548" cy="187217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defTabSz="458882">
              <a:lnSpc>
                <a:spcPct val="90000"/>
              </a:lnSpc>
              <a:spcAft>
                <a:spcPts val="251"/>
              </a:spcAft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About Us 1</a:t>
            </a:r>
            <a:endParaRPr lang="en-US" sz="15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D0F78D-C443-D42B-3D27-5017F28F803C}"/>
              </a:ext>
            </a:extLst>
          </p:cNvPr>
          <p:cNvSpPr>
            <a:spLocks/>
          </p:cNvSpPr>
          <p:nvPr/>
        </p:nvSpPr>
        <p:spPr>
          <a:xfrm>
            <a:off x="8356331" y="2638425"/>
            <a:ext cx="811703" cy="187217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defTabSz="458882">
              <a:lnSpc>
                <a:spcPct val="90000"/>
              </a:lnSpc>
              <a:spcAft>
                <a:spcPts val="251"/>
              </a:spcAft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About Us 1.5</a:t>
            </a:r>
            <a:endParaRPr lang="en-US" sz="150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B6F98B9-54E0-1395-8671-27C1E8769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207" y="2817637"/>
            <a:ext cx="1314940" cy="279059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6C0F3F-EC6E-D0B5-8252-2F0B9023C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331" y="2817637"/>
            <a:ext cx="686811" cy="292276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A9FFD37-7B5B-F5FD-312E-0DD403402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67" y="2825642"/>
            <a:ext cx="851801" cy="2685539"/>
          </a:xfrm>
          <a:prstGeom prst="rect">
            <a:avLst/>
          </a:prstGeom>
        </p:spPr>
      </p:pic>
      <p:pic>
        <p:nvPicPr>
          <p:cNvPr id="12" name="Picture 11" descr="A screenshot of a website&#10;&#10;Description automatically generated">
            <a:extLst>
              <a:ext uri="{FF2B5EF4-FFF2-40B4-BE49-F238E27FC236}">
                <a16:creationId xmlns:a16="http://schemas.microsoft.com/office/drawing/2014/main" id="{D31DCA07-ECDC-54F7-22C2-77A56524C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40" y="2817637"/>
            <a:ext cx="851801" cy="268553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031C263-355E-68C2-8AD8-76F3B8B81271}"/>
              </a:ext>
            </a:extLst>
          </p:cNvPr>
          <p:cNvSpPr>
            <a:spLocks/>
          </p:cNvSpPr>
          <p:nvPr/>
        </p:nvSpPr>
        <p:spPr>
          <a:xfrm>
            <a:off x="3162094" y="2640384"/>
            <a:ext cx="575548" cy="187217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defTabSz="458882">
              <a:lnSpc>
                <a:spcPct val="90000"/>
              </a:lnSpc>
              <a:spcAft>
                <a:spcPts val="251"/>
              </a:spcAft>
            </a:pPr>
            <a:r>
              <a:rPr lang="en-US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 page 1</a:t>
            </a:r>
            <a:endParaRPr lang="en-US" sz="130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6E50DFF-51DF-CAD7-BDBB-27D9271F3B49}"/>
              </a:ext>
            </a:extLst>
          </p:cNvPr>
          <p:cNvSpPr>
            <a:spLocks/>
          </p:cNvSpPr>
          <p:nvPr/>
        </p:nvSpPr>
        <p:spPr>
          <a:xfrm>
            <a:off x="4473167" y="2638425"/>
            <a:ext cx="575548" cy="179212"/>
          </a:xfrm>
          <a:prstGeom prst="rect">
            <a:avLst/>
          </a:prstGeom>
        </p:spPr>
        <p:txBody>
          <a:bodyPr>
            <a:normAutofit fontScale="32500" lnSpcReduction="20000"/>
          </a:bodyPr>
          <a:lstStyle/>
          <a:p>
            <a:pPr defTabSz="458882">
              <a:lnSpc>
                <a:spcPct val="90000"/>
              </a:lnSpc>
              <a:spcAft>
                <a:spcPts val="251"/>
              </a:spcAft>
            </a:pPr>
            <a:r>
              <a: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 page 1.5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74846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C7E3A-B72B-990E-D064-878C9544C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Current Color scheme</a:t>
            </a:r>
          </a:p>
        </p:txBody>
      </p:sp>
      <p:pic>
        <p:nvPicPr>
          <p:cNvPr id="5" name="Content Placeholder 4" descr="A screenshot of a color palette&#10;&#10;Description automatically generated">
            <a:extLst>
              <a:ext uri="{FF2B5EF4-FFF2-40B4-BE49-F238E27FC236}">
                <a16:creationId xmlns:a16="http://schemas.microsoft.com/office/drawing/2014/main" id="{7E63B3F9-9D16-4359-A1C1-F106E4FB8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6" b="8583"/>
          <a:stretch/>
        </p:blipFill>
        <p:spPr>
          <a:xfrm>
            <a:off x="5294376" y="1171435"/>
            <a:ext cx="6257544" cy="42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4304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24</TotalTime>
  <Words>39</Words>
  <Application>Microsoft Office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Gill Sans MT</vt:lpstr>
      <vt:lpstr>Parcel</vt:lpstr>
      <vt:lpstr>Wesley Young’s PIG</vt:lpstr>
      <vt:lpstr>Logos</vt:lpstr>
      <vt:lpstr>Layouts</vt:lpstr>
      <vt:lpstr>Current Color scheme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Wesley Young’s PIG</dc:title>
  <dc:creator>Wesley Young</dc:creator>
  <cp:lastModifiedBy>Wesley Young</cp:lastModifiedBy>
  <cp:revision>3</cp:revision>
  <dcterms:created xsi:type="dcterms:W3CDTF">2024-02-04T18:23:01Z</dcterms:created>
  <dcterms:modified xsi:type="dcterms:W3CDTF">2024-02-07T01:28:29Z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fa7a1fb-3f48-4fd9-bce0-6283cfafd648_Enabled">
    <vt:lpwstr>true</vt:lpwstr>
  </property>
  <property fmtid="{D5CDD505-2E9C-101B-9397-08002B2CF9AE}" pid="3" name="MSIP_Label_ffa7a1fb-3f48-4fd9-bce0-6283cfafd648_SetDate">
    <vt:lpwstr>2024-02-04T19:46:30Z</vt:lpwstr>
  </property>
  <property fmtid="{D5CDD505-2E9C-101B-9397-08002B2CF9AE}" pid="4" name="MSIP_Label_ffa7a1fb-3f48-4fd9-bce0-6283cfafd648_Method">
    <vt:lpwstr>Standard</vt:lpwstr>
  </property>
  <property fmtid="{D5CDD505-2E9C-101B-9397-08002B2CF9AE}" pid="5" name="MSIP_Label_ffa7a1fb-3f48-4fd9-bce0-6283cfafd648_Name">
    <vt:lpwstr>defa4170-0d19-0005-0004-bc88714345d2</vt:lpwstr>
  </property>
  <property fmtid="{D5CDD505-2E9C-101B-9397-08002B2CF9AE}" pid="6" name="MSIP_Label_ffa7a1fb-3f48-4fd9-bce0-6283cfafd648_SiteId">
    <vt:lpwstr>fab6beb5-3604-42df-bddc-f4e9ddd654d5</vt:lpwstr>
  </property>
  <property fmtid="{D5CDD505-2E9C-101B-9397-08002B2CF9AE}" pid="7" name="MSIP_Label_ffa7a1fb-3f48-4fd9-bce0-6283cfafd648_ActionId">
    <vt:lpwstr>2a5f3d8f-5211-472a-ad68-2169a940e41e</vt:lpwstr>
  </property>
  <property fmtid="{D5CDD505-2E9C-101B-9397-08002B2CF9AE}" pid="8" name="MSIP_Label_ffa7a1fb-3f48-4fd9-bce0-6283cfafd648_ContentBits">
    <vt:lpwstr>0</vt:lpwstr>
  </property>
</Properties>
</file>